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7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8EE4-C603-495F-8629-98EEC62C1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5476-9336-4B87-B139-4EC769F57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smtClean="0">
                <a:latin typeface="Georgia" pitchFamily="18" charset="0"/>
              </a:rPr>
              <a:t>Conducting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err="1" smtClean="0">
                <a:latin typeface="Georgia" pitchFamily="18" charset="0"/>
              </a:rPr>
              <a:t>Iblagh</a:t>
            </a:r>
            <a:r>
              <a:rPr lang="en-US" dirty="0" smtClean="0">
                <a:latin typeface="Georgia" pitchFamily="18" charset="0"/>
              </a:rPr>
              <a:t>-e-</a:t>
            </a:r>
            <a:r>
              <a:rPr lang="en-US" dirty="0" err="1" smtClean="0">
                <a:latin typeface="Georgia" pitchFamily="18" charset="0"/>
              </a:rPr>
              <a:t>Deen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activities</a:t>
            </a:r>
            <a:br>
              <a:rPr lang="en-US" dirty="0">
                <a:latin typeface="Georgia" pitchFamily="18" charset="0"/>
              </a:rPr>
            </a:br>
            <a:r>
              <a:rPr lang="en-US" dirty="0">
                <a:latin typeface="Georgia" pitchFamily="18" charset="0"/>
              </a:rPr>
              <a:t> in</a:t>
            </a:r>
            <a:br>
              <a:rPr lang="en-US" dirty="0">
                <a:latin typeface="Georgia" pitchFamily="18" charset="0"/>
              </a:rPr>
            </a:br>
            <a:r>
              <a:rPr lang="en-US" dirty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Kachi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Bastees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dirty="0" smtClean="0"/>
              <a:t>Al-Huda Outreach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</a:t>
            </a:r>
            <a:r>
              <a:rPr lang="ur-PK" dirty="0" smtClean="0"/>
              <a:t>                   </a:t>
            </a:r>
            <a:r>
              <a:rPr lang="ur-PK" dirty="0">
                <a:latin typeface="Nafees Web Naskh" pitchFamily="2" charset="-78"/>
                <a:cs typeface="Nafees Web Naskh" pitchFamily="2" charset="-78"/>
              </a:rPr>
              <a:t>پہلا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سروے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How to take pictures</a:t>
            </a:r>
            <a:endParaRPr lang="ur-PK" dirty="0" smtClean="0"/>
          </a:p>
          <a:p>
            <a:r>
              <a:rPr lang="en-US" dirty="0" smtClean="0"/>
              <a:t>Don’t make a pose and take a facial snap</a:t>
            </a:r>
          </a:p>
          <a:p>
            <a:r>
              <a:rPr lang="en-US" dirty="0" smtClean="0"/>
              <a:t>Show some </a:t>
            </a:r>
            <a:r>
              <a:rPr lang="en-US" dirty="0" err="1" smtClean="0"/>
              <a:t>activitiy</a:t>
            </a:r>
            <a:endParaRPr lang="en-US" dirty="0" smtClean="0"/>
          </a:p>
          <a:p>
            <a:r>
              <a:rPr lang="en-US" dirty="0" smtClean="0"/>
              <a:t>Problems are seen visually</a:t>
            </a:r>
          </a:p>
          <a:p>
            <a:r>
              <a:rPr lang="en-US" dirty="0" smtClean="0"/>
              <a:t>The picture tells a story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/>
              <a:t>تصاویر کیسے لیں</a:t>
            </a:r>
          </a:p>
          <a:p>
            <a:pPr algn="r" rtl="1"/>
            <a:r>
              <a:rPr lang="ur-PK" dirty="0" smtClean="0"/>
              <a:t>چہرے نہ ہوں</a:t>
            </a:r>
          </a:p>
          <a:p>
            <a:pPr algn="r" rtl="1"/>
            <a:r>
              <a:rPr lang="ur-PK" dirty="0" smtClean="0"/>
              <a:t>کام دکھائیں</a:t>
            </a:r>
          </a:p>
          <a:p>
            <a:pPr algn="r" rtl="1"/>
            <a:r>
              <a:rPr lang="ur-PK" dirty="0" smtClean="0"/>
              <a:t>مسائل نظر آئیں</a:t>
            </a:r>
          </a:p>
          <a:p>
            <a:pPr algn="r" rtl="1"/>
            <a:r>
              <a:rPr lang="ur-PK" dirty="0" smtClean="0"/>
              <a:t>تصویر کہانی بیان کرے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90709" cy="1143000"/>
          </a:xfrm>
        </p:spPr>
        <p:txBody>
          <a:bodyPr>
            <a:normAutofit/>
          </a:bodyPr>
          <a:lstStyle/>
          <a:p>
            <a:r>
              <a:rPr lang="en-US" dirty="0"/>
              <a:t>        Build </a:t>
            </a:r>
            <a:r>
              <a:rPr lang="en-US" dirty="0" smtClean="0"/>
              <a:t>Report  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رپورٹ </a:t>
            </a:r>
            <a:r>
              <a:rPr lang="ur-PK" dirty="0">
                <a:latin typeface="Nafees Web Naskh" pitchFamily="2" charset="-78"/>
                <a:cs typeface="Nafees Web Naskh" pitchFamily="2" charset="-78"/>
              </a:rPr>
              <a:t>کی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تیّاری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Pictorial</a:t>
            </a:r>
          </a:p>
          <a:p>
            <a:r>
              <a:rPr lang="en-US" dirty="0" smtClean="0"/>
              <a:t>Short description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Date and Time of survey</a:t>
            </a:r>
          </a:p>
          <a:p>
            <a:r>
              <a:rPr lang="en-US" dirty="0" smtClean="0"/>
              <a:t>Names / Contacts of people doing survey</a:t>
            </a:r>
          </a:p>
          <a:p>
            <a:r>
              <a:rPr lang="en-US" dirty="0" smtClean="0"/>
              <a:t>Your reflections</a:t>
            </a:r>
          </a:p>
          <a:p>
            <a:r>
              <a:rPr lang="en-US" dirty="0" smtClean="0"/>
              <a:t>Problems identified</a:t>
            </a:r>
          </a:p>
          <a:p>
            <a:r>
              <a:rPr lang="en-US" dirty="0" smtClean="0"/>
              <a:t>Solutions proposed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09" y="1570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تصویری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مختصر جائزہ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جگہ، وقت اور تاریخ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سروے کرنے والوں کے نام 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آپکی رائے اور احساسات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مسائل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انکا حل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ur-PK" dirty="0">
                <a:latin typeface="Nafees Web Naskh" pitchFamily="2" charset="-78"/>
                <a:cs typeface="Nafees Web Naskh" pitchFamily="2" charset="-78"/>
              </a:rPr>
              <a:t>افراد کی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تیّاری</a:t>
            </a:r>
            <a:r>
              <a:rPr lang="en-US" dirty="0"/>
              <a:t>Team </a:t>
            </a:r>
            <a:r>
              <a:rPr lang="en-US" dirty="0" smtClean="0"/>
              <a:t>Preparation   </a:t>
            </a:r>
            <a:r>
              <a:rPr lang="ur-PK" dirty="0" smtClean="0"/>
              <a:t> 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Dedicated</a:t>
            </a:r>
          </a:p>
          <a:p>
            <a:r>
              <a:rPr lang="en-US" dirty="0" smtClean="0"/>
              <a:t>Committed on Regular basis</a:t>
            </a:r>
          </a:p>
          <a:p>
            <a:r>
              <a:rPr lang="en-US" dirty="0" smtClean="0"/>
              <a:t>Identify roles</a:t>
            </a:r>
          </a:p>
          <a:p>
            <a:r>
              <a:rPr lang="en-US" dirty="0" smtClean="0"/>
              <a:t>Set a meeting time</a:t>
            </a:r>
          </a:p>
          <a:p>
            <a:r>
              <a:rPr lang="en-US" dirty="0" smtClean="0"/>
              <a:t>Who will do what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09" y="1570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ایک بار کام کا آغاز کر کے اسکو جاری رکھنے والے ہوں</a:t>
            </a:r>
            <a:endParaRPr lang="en-US" dirty="0" smtClean="0">
              <a:latin typeface="Nafees Web Naskh" pitchFamily="2" charset="-78"/>
              <a:cs typeface="Nafees Web Naskh" pitchFamily="2" charset="-78"/>
            </a:endParaRP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کون کیا کرے گا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ملاقات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7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ur-PK" dirty="0">
                <a:latin typeface="Nafees Web Naskh" pitchFamily="2" charset="-78"/>
                <a:cs typeface="Nafees Web Naskh" pitchFamily="2" charset="-78"/>
              </a:rPr>
              <a:t>لاحائہ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عمل    </a:t>
            </a:r>
            <a:r>
              <a:rPr lang="en-US" dirty="0"/>
              <a:t>Plan Strategy 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Kids class</a:t>
            </a:r>
          </a:p>
          <a:p>
            <a:r>
              <a:rPr lang="en-US" dirty="0" err="1" smtClean="0"/>
              <a:t>Nazra</a:t>
            </a:r>
            <a:endParaRPr lang="en-US" dirty="0" smtClean="0"/>
          </a:p>
          <a:p>
            <a:r>
              <a:rPr lang="en-US" dirty="0" smtClean="0"/>
              <a:t>Ladies </a:t>
            </a:r>
            <a:r>
              <a:rPr lang="en-US" dirty="0" err="1" smtClean="0"/>
              <a:t>Dars</a:t>
            </a:r>
            <a:endParaRPr lang="en-US" dirty="0" smtClean="0"/>
          </a:p>
          <a:p>
            <a:r>
              <a:rPr lang="en-US" dirty="0" smtClean="0"/>
              <a:t>Cleanliness program</a:t>
            </a:r>
          </a:p>
          <a:p>
            <a:r>
              <a:rPr lang="en-US" dirty="0" smtClean="0"/>
              <a:t>Health and </a:t>
            </a:r>
            <a:r>
              <a:rPr lang="en-US" dirty="0" err="1" smtClean="0"/>
              <a:t>Hygene</a:t>
            </a:r>
            <a:endParaRPr lang="en-US" dirty="0" smtClean="0"/>
          </a:p>
          <a:p>
            <a:r>
              <a:rPr lang="en-US" dirty="0" smtClean="0"/>
              <a:t>Cassette program</a:t>
            </a:r>
          </a:p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09" y="1570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بچوں کی کلاس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ناظرہ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عورتوں کا درس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صفائی پروگرام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صحت عامہ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کیسٹ پروگرام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سکول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4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ur-PK" dirty="0">
                <a:latin typeface="Nafees Web Naskh" pitchFamily="2" charset="-78"/>
                <a:cs typeface="Nafees Web Naskh" pitchFamily="2" charset="-78"/>
              </a:rPr>
              <a:t>درکار 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وسائل</a:t>
            </a:r>
            <a:r>
              <a:rPr lang="en-US" dirty="0" smtClean="0">
                <a:latin typeface="Nafees Web Naskh" pitchFamily="2" charset="-78"/>
                <a:cs typeface="Nafees Web Naskh" pitchFamily="2" charset="-78"/>
              </a:rPr>
              <a:t>   </a:t>
            </a:r>
            <a:r>
              <a:rPr lang="en-US" dirty="0"/>
              <a:t>Resource </a:t>
            </a:r>
            <a:r>
              <a:rPr lang="en-US" dirty="0" smtClean="0"/>
              <a:t>Collection      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What do you need?</a:t>
            </a:r>
          </a:p>
          <a:p>
            <a:r>
              <a:rPr lang="en-US" dirty="0" smtClean="0"/>
              <a:t>Transport</a:t>
            </a:r>
          </a:p>
          <a:p>
            <a:r>
              <a:rPr lang="en-US" dirty="0" smtClean="0"/>
              <a:t>Books</a:t>
            </a:r>
          </a:p>
          <a:p>
            <a:r>
              <a:rPr lang="en-US" dirty="0" smtClean="0"/>
              <a:t>Worksheets</a:t>
            </a:r>
          </a:p>
          <a:p>
            <a:r>
              <a:rPr lang="en-US" dirty="0" smtClean="0"/>
              <a:t>Clothes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Ration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09" y="1570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کیا کچھ درکار ہے؟</a:t>
            </a:r>
          </a:p>
          <a:p>
            <a:pPr algn="r" rtl="1"/>
            <a:endParaRPr lang="ur-PK" dirty="0">
              <a:latin typeface="Nafees Web Naskh" pitchFamily="2" charset="-78"/>
              <a:cs typeface="Nafees Web Naskh" pitchFamily="2" charset="-78"/>
            </a:endParaRP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خود کفیل ہو جائیں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مل کر طے کریں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کسی سے مانگنا نہیں!</a:t>
            </a:r>
            <a:endParaRPr lang="en-US" dirty="0" smtClean="0">
              <a:latin typeface="Nafees Web Naskh" pitchFamily="2" charset="-78"/>
              <a:cs typeface="Nafees Web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45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کیا نہیں کرنا</a:t>
            </a:r>
            <a:r>
              <a:rPr lang="en-US" dirty="0" smtClean="0">
                <a:latin typeface="Nafees Web Naskh" pitchFamily="2" charset="-78"/>
                <a:cs typeface="Nafees Web Naskh" pitchFamily="2" charset="-78"/>
              </a:rPr>
              <a:t>   </a:t>
            </a:r>
            <a:r>
              <a:rPr lang="en-US" dirty="0" smtClean="0"/>
              <a:t>What not to do      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Buying or taking a place inside the </a:t>
            </a:r>
            <a:r>
              <a:rPr lang="en-US" dirty="0" err="1" smtClean="0"/>
              <a:t>Kachi</a:t>
            </a:r>
            <a:r>
              <a:rPr lang="en-US" dirty="0" smtClean="0"/>
              <a:t> </a:t>
            </a:r>
            <a:r>
              <a:rPr lang="en-US" dirty="0" err="1" smtClean="0"/>
              <a:t>basti</a:t>
            </a:r>
            <a:endParaRPr lang="en-US" dirty="0" smtClean="0"/>
          </a:p>
          <a:p>
            <a:r>
              <a:rPr lang="en-US" dirty="0" smtClean="0"/>
              <a:t>Unplanned Food distribution</a:t>
            </a:r>
          </a:p>
          <a:p>
            <a:r>
              <a:rPr lang="en-US" dirty="0" smtClean="0"/>
              <a:t>Going alone</a:t>
            </a:r>
          </a:p>
          <a:p>
            <a:r>
              <a:rPr lang="en-US" dirty="0" smtClean="0"/>
              <a:t>Short term plan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09" y="1570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کرایہ پر یا جگہ خرید لینا کچی بستی میں۔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بغیر پلاننگ تقسیم راشن یا کھانا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اکیلے جانا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ایک دو مرتبہ چلے جانا</a:t>
            </a:r>
            <a:endParaRPr lang="en-US" dirty="0" smtClean="0">
              <a:latin typeface="Nafees Web Naskh" pitchFamily="2" charset="-78"/>
              <a:cs typeface="Nafees Web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7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36576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200" dirty="0" smtClean="0"/>
              <a:t>OSC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9225" y="8382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Monotype Corsiva" pitchFamily="66" charset="0"/>
              </a:rPr>
              <a:t>Caring for the Uncared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33800" y="2514600"/>
            <a:ext cx="1880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/>
              <a:t>A true story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26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First Class          </a:t>
            </a:r>
            <a:r>
              <a:rPr lang="en-US" sz="2800" smtClean="0"/>
              <a:t>September 2007</a:t>
            </a:r>
          </a:p>
        </p:txBody>
      </p:sp>
      <p:pic>
        <p:nvPicPr>
          <p:cNvPr id="3075" name="Content Placeholder 3" descr="IMG_085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3022600" cy="2266950"/>
          </a:xfrm>
        </p:spPr>
      </p:pic>
      <p:pic>
        <p:nvPicPr>
          <p:cNvPr id="3076" name="Picture 4" descr="IMG_08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066800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08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066800"/>
            <a:ext cx="30384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lined up for a 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210050"/>
            <a:ext cx="73056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912813" y="3352800"/>
            <a:ext cx="1449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Doing Wudu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4164013" y="3352800"/>
            <a:ext cx="282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Coloring activity  going on</a:t>
            </a:r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7543800" y="4591050"/>
            <a:ext cx="136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Lined up</a:t>
            </a:r>
          </a:p>
          <a:p>
            <a:pPr eaLnBrk="1" hangingPunct="1"/>
            <a:r>
              <a:rPr lang="en-US" sz="1800">
                <a:latin typeface="Arial" charset="0"/>
              </a:rPr>
              <a:t> for a </a:t>
            </a:r>
          </a:p>
          <a:p>
            <a:pPr eaLnBrk="1" hangingPunct="1"/>
            <a:r>
              <a:rPr lang="en-US" sz="1800">
                <a:latin typeface="Arial" charset="0"/>
              </a:rPr>
              <a:t>Race</a:t>
            </a:r>
          </a:p>
          <a:p>
            <a:pPr eaLnBrk="1" hangingPunct="1"/>
            <a:r>
              <a:rPr lang="en-US" sz="1800">
                <a:latin typeface="Arial" charset="0"/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804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Number of children grew…</a:t>
            </a:r>
          </a:p>
        </p:txBody>
      </p:sp>
      <p:pic>
        <p:nvPicPr>
          <p:cNvPr id="4099" name="Picture 6" descr="children attending c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19450"/>
            <a:ext cx="45878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children in c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neat and clean child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694113"/>
            <a:ext cx="353695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0" y="0"/>
            <a:ext cx="304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Another class started…</a:t>
            </a:r>
          </a:p>
        </p:txBody>
      </p:sp>
      <p:pic>
        <p:nvPicPr>
          <p:cNvPr id="5124" name="Picture 8" descr="osc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chool childr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052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3400" y="990600"/>
            <a:ext cx="4800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New Class in kachi basti School</a:t>
            </a:r>
          </a:p>
        </p:txBody>
      </p:sp>
    </p:spTree>
    <p:extLst>
      <p:ext uri="{BB962C8B-B14F-4D97-AF65-F5344CB8AC3E}">
        <p14:creationId xmlns:p14="http://schemas.microsoft.com/office/powerpoint/2010/main" val="14472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ur-PK" sz="8900" dirty="0" smtClean="0"/>
              <a:t>کیوں؟</a:t>
            </a:r>
            <a:endParaRPr lang="en-US" sz="8900" dirty="0"/>
          </a:p>
        </p:txBody>
      </p:sp>
    </p:spTree>
    <p:extLst>
      <p:ext uri="{BB962C8B-B14F-4D97-AF65-F5344CB8AC3E}">
        <p14:creationId xmlns:p14="http://schemas.microsoft.com/office/powerpoint/2010/main" val="550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Community Cleaning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1981200"/>
          </a:xfrm>
        </p:spPr>
        <p:txBody>
          <a:bodyPr/>
          <a:lstStyle/>
          <a:p>
            <a:pPr eaLnBrk="1" hangingPunct="1"/>
            <a:r>
              <a:rPr lang="en-US" smtClean="0"/>
              <a:t>Volunteers : Alhuda Students</a:t>
            </a:r>
          </a:p>
          <a:p>
            <a:pPr eaLnBrk="1" hangingPunct="1"/>
            <a:r>
              <a:rPr lang="en-US" smtClean="0"/>
              <a:t>Group Competition held</a:t>
            </a:r>
          </a:p>
          <a:p>
            <a:pPr eaLnBrk="1" hangingPunct="1"/>
            <a:r>
              <a:rPr lang="en-US" smtClean="0"/>
              <a:t>Plastic bags from the vicinity collected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3" descr="happy to clean up our 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we collected th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2766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little clean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814513" y="5638800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Young cleaners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5486400" y="57150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Winners of competition</a:t>
            </a:r>
          </a:p>
        </p:txBody>
      </p:sp>
    </p:spTree>
    <p:extLst>
      <p:ext uri="{BB962C8B-B14F-4D97-AF65-F5344CB8AC3E}">
        <p14:creationId xmlns:p14="http://schemas.microsoft.com/office/powerpoint/2010/main" val="3203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Eid in Kachi basti</a:t>
            </a:r>
          </a:p>
        </p:txBody>
      </p:sp>
      <p:pic>
        <p:nvPicPr>
          <p:cNvPr id="7171" name="Picture 4" descr="for gir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3810000" cy="2836863"/>
          </a:xfrm>
          <a:noFill/>
        </p:spPr>
      </p:pic>
      <p:pic>
        <p:nvPicPr>
          <p:cNvPr id="7172" name="Picture 7" descr="cant want for ei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667000"/>
            <a:ext cx="3505200" cy="2628900"/>
          </a:xfrm>
          <a:noFill/>
        </p:spPr>
      </p:pic>
      <p:pic>
        <p:nvPicPr>
          <p:cNvPr id="7173" name="Picture 8" descr="fixing line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229100"/>
            <a:ext cx="3505200" cy="2628900"/>
          </a:xfrm>
          <a:noFill/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343400" y="1219200"/>
            <a:ext cx="4383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Students from ZABIST and FAST</a:t>
            </a:r>
          </a:p>
          <a:p>
            <a:pPr eaLnBrk="1" hangingPunct="1"/>
            <a:r>
              <a:rPr lang="en-US"/>
              <a:t>contributed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12725" y="4232275"/>
            <a:ext cx="2568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Eid gifts for nearly </a:t>
            </a:r>
          </a:p>
          <a:p>
            <a:pPr eaLnBrk="1" hangingPunct="1"/>
            <a:r>
              <a:rPr lang="en-US"/>
              <a:t>200 children </a:t>
            </a:r>
          </a:p>
          <a:p>
            <a:pPr eaLnBrk="1" hangingPunct="1"/>
            <a:r>
              <a:rPr lang="en-US"/>
              <a:t>became possible</a:t>
            </a:r>
          </a:p>
        </p:txBody>
      </p:sp>
    </p:spTree>
    <p:extLst>
      <p:ext uri="{BB962C8B-B14F-4D97-AF65-F5344CB8AC3E}">
        <p14:creationId xmlns:p14="http://schemas.microsoft.com/office/powerpoint/2010/main" val="368571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explaining how to take medi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53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2" descr="getting more medic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9238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in queue waiting to be check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42672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1143000"/>
          </a:xfrm>
        </p:spPr>
        <p:txBody>
          <a:bodyPr/>
          <a:lstStyle/>
          <a:p>
            <a:pPr eaLnBrk="1" hangingPunct="1"/>
            <a:r>
              <a:rPr lang="en-US" smtClean="0"/>
              <a:t>Free Medical Camp</a:t>
            </a:r>
          </a:p>
        </p:txBody>
      </p:sp>
      <p:pic>
        <p:nvPicPr>
          <p:cNvPr id="8198" name="Picture 6" descr="being examin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4115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7543800" y="4191000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Examination </a:t>
            </a:r>
          </a:p>
          <a:p>
            <a:pPr eaLnBrk="1" hangingPunct="1"/>
            <a:r>
              <a:rPr lang="en-US" sz="1800">
                <a:latin typeface="Arial" charset="0"/>
              </a:rPr>
              <a:t>in progress </a:t>
            </a:r>
          </a:p>
        </p:txBody>
      </p:sp>
    </p:spTree>
    <p:extLst>
      <p:ext uri="{BB962C8B-B14F-4D97-AF65-F5344CB8AC3E}">
        <p14:creationId xmlns:p14="http://schemas.microsoft.com/office/powerpoint/2010/main" val="9436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2209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Reality touch visits Kachi Basti</a:t>
            </a:r>
          </a:p>
        </p:txBody>
      </p:sp>
      <p:grpSp>
        <p:nvGrpSpPr>
          <p:cNvPr id="9219" name="Group 20"/>
          <p:cNvGrpSpPr>
            <a:grpSpLocks/>
          </p:cNvGrpSpPr>
          <p:nvPr/>
        </p:nvGrpSpPr>
        <p:grpSpPr bwMode="auto">
          <a:xfrm>
            <a:off x="0" y="0"/>
            <a:ext cx="9144000" cy="2520950"/>
            <a:chOff x="0" y="672"/>
            <a:chExt cx="5760" cy="1588"/>
          </a:xfrm>
        </p:grpSpPr>
        <p:pic>
          <p:nvPicPr>
            <p:cNvPr id="9226" name="Picture 17" descr="girls in line naswar chaw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672"/>
              <a:ext cx="216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8" descr="going 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72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9" descr="on the way ba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216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27"/>
          <p:cNvGrpSpPr>
            <a:grpSpLocks/>
          </p:cNvGrpSpPr>
          <p:nvPr/>
        </p:nvGrpSpPr>
        <p:grpSpPr bwMode="auto">
          <a:xfrm>
            <a:off x="0" y="3124200"/>
            <a:ext cx="9144000" cy="3733800"/>
            <a:chOff x="0" y="1968"/>
            <a:chExt cx="5760" cy="2352"/>
          </a:xfrm>
        </p:grpSpPr>
        <p:pic>
          <p:nvPicPr>
            <p:cNvPr id="9221" name="Picture 8" descr="long walk to the 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980"/>
              <a:ext cx="31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23" descr="saying goodby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92"/>
              <a:ext cx="1536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4" descr="teaching childr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8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6" descr="going towards clas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097"/>
              <a:ext cx="1632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1" descr="RT girls teaching childr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68"/>
              <a:ext cx="1632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8436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Issues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Reaching class was one big task itself </a:t>
            </a:r>
          </a:p>
          <a:p>
            <a:pPr eaLnBrk="1" hangingPunct="1"/>
            <a:r>
              <a:rPr lang="en-US" smtClean="0"/>
              <a:t>Rainy days meant no class… you can’t imagine the mud and water pools</a:t>
            </a:r>
          </a:p>
          <a:p>
            <a:pPr eaLnBrk="1" hangingPunct="1"/>
            <a:r>
              <a:rPr lang="en-US" smtClean="0"/>
              <a:t>Once a week.... What can we do in so little time?</a:t>
            </a:r>
          </a:p>
          <a:p>
            <a:pPr eaLnBrk="1" hangingPunct="1"/>
            <a:r>
              <a:rPr lang="en-US" smtClean="0"/>
              <a:t>These children MUST at least learn to read and write</a:t>
            </a:r>
          </a:p>
        </p:txBody>
      </p:sp>
    </p:spTree>
    <p:extLst>
      <p:ext uri="{BB962C8B-B14F-4D97-AF65-F5344CB8AC3E}">
        <p14:creationId xmlns:p14="http://schemas.microsoft.com/office/powerpoint/2010/main" val="337770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76200" y="914400"/>
            <a:ext cx="8915400" cy="5562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/>
              <a:t>Why not open </a:t>
            </a:r>
            <a:br>
              <a:rPr lang="en-US" sz="5400" smtClean="0"/>
            </a:br>
            <a:r>
              <a:rPr lang="en-US" sz="5400" smtClean="0"/>
              <a:t>our own school?</a:t>
            </a:r>
          </a:p>
        </p:txBody>
      </p:sp>
    </p:spTree>
    <p:extLst>
      <p:ext uri="{BB962C8B-B14F-4D97-AF65-F5344CB8AC3E}">
        <p14:creationId xmlns:p14="http://schemas.microsoft.com/office/powerpoint/2010/main" val="4134921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Started Planning ….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But we were very scared….</a:t>
            </a:r>
          </a:p>
          <a:p>
            <a:pPr eaLnBrk="1" hangingPunct="1"/>
            <a:r>
              <a:rPr lang="en-US" smtClean="0"/>
              <a:t>How will we open up a school?</a:t>
            </a:r>
          </a:p>
          <a:p>
            <a:pPr eaLnBrk="1" hangingPunct="1"/>
            <a:r>
              <a:rPr lang="en-US" smtClean="0"/>
              <a:t>Who will fund it?</a:t>
            </a:r>
          </a:p>
          <a:p>
            <a:pPr eaLnBrk="1" hangingPunct="1"/>
            <a:r>
              <a:rPr lang="en-US" smtClean="0"/>
              <a:t>Is anyone going to come to our school?</a:t>
            </a:r>
          </a:p>
          <a:p>
            <a:pPr eaLnBrk="1" hangingPunct="1"/>
            <a:r>
              <a:rPr lang="en-US" smtClean="0"/>
              <a:t>Who will teach?</a:t>
            </a:r>
          </a:p>
          <a:p>
            <a:pPr eaLnBrk="1" hangingPunct="1"/>
            <a:r>
              <a:rPr lang="en-US" smtClean="0"/>
              <a:t>Where will the school be?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Ok …so you understand how lost we were ! 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998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381000" y="228600"/>
            <a:ext cx="8305800" cy="6248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smtClean="0">
                <a:latin typeface="Monotype Corsiva" pitchFamily="66" charset="0"/>
              </a:rPr>
              <a:t>Allah </a:t>
            </a:r>
            <a:br>
              <a:rPr lang="en-US" sz="8000" smtClean="0">
                <a:latin typeface="Monotype Corsiva" pitchFamily="66" charset="0"/>
              </a:rPr>
            </a:br>
            <a:r>
              <a:rPr lang="en-US" sz="8000" smtClean="0">
                <a:latin typeface="Monotype Corsiva" pitchFamily="66" charset="0"/>
              </a:rPr>
              <a:t>sends </a:t>
            </a:r>
            <a:br>
              <a:rPr lang="en-US" sz="8000" smtClean="0">
                <a:latin typeface="Monotype Corsiva" pitchFamily="66" charset="0"/>
              </a:rPr>
            </a:br>
            <a:r>
              <a:rPr lang="en-US" sz="8000" smtClean="0">
                <a:latin typeface="Monotype Corsiva" pitchFamily="66" charset="0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139791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have a School today!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school specially for those who can not afford to go to school</a:t>
            </a:r>
          </a:p>
          <a:p>
            <a:pPr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z="4000" smtClean="0"/>
              <a:t>Out of School Children’s School</a:t>
            </a:r>
          </a:p>
          <a:p>
            <a:pPr lvl="1" eaLnBrk="1" hangingPunct="1">
              <a:buFontTx/>
              <a:buNone/>
            </a:pPr>
            <a:endParaRPr lang="en-US" sz="4000" smtClean="0"/>
          </a:p>
          <a:p>
            <a:pPr lvl="1" algn="ctr" eaLnBrk="1" hangingPunct="1">
              <a:buFontTx/>
              <a:buNone/>
            </a:pPr>
            <a:r>
              <a:rPr lang="en-US" sz="4000" smtClean="0"/>
              <a:t>OSC School</a:t>
            </a:r>
          </a:p>
        </p:txBody>
      </p:sp>
    </p:spTree>
    <p:extLst>
      <p:ext uri="{BB962C8B-B14F-4D97-AF65-F5344CB8AC3E}">
        <p14:creationId xmlns:p14="http://schemas.microsoft.com/office/powerpoint/2010/main" val="152474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905000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en-US" sz="4000" smtClean="0"/>
              <a:t>Out of School Children’s School</a:t>
            </a:r>
            <a:br>
              <a:rPr lang="en-US" sz="4000" smtClean="0"/>
            </a:br>
            <a:r>
              <a:rPr lang="en-US" smtClean="0"/>
              <a:t>5 Branches</a:t>
            </a:r>
            <a:br>
              <a:rPr lang="en-US" smtClean="0"/>
            </a:br>
            <a:r>
              <a:rPr lang="en-US" smtClean="0"/>
              <a:t>AlhamdoliAllah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eaLnBrk="1" hangingPunct="1"/>
            <a:r>
              <a:rPr lang="en-US" sz="4000" smtClean="0"/>
              <a:t>More than 40 staff members</a:t>
            </a:r>
          </a:p>
          <a:p>
            <a:pPr eaLnBrk="1" hangingPunct="1"/>
            <a:r>
              <a:rPr lang="en-US" sz="4000" smtClean="0"/>
              <a:t>Over 300 children</a:t>
            </a:r>
          </a:p>
          <a:p>
            <a:pPr eaLnBrk="1" hangingPunct="1"/>
            <a:r>
              <a:rPr lang="en-US" sz="4000" smtClean="0"/>
              <a:t>In 5 different ventures</a:t>
            </a:r>
          </a:p>
        </p:txBody>
      </p:sp>
    </p:spTree>
    <p:extLst>
      <p:ext uri="{BB962C8B-B14F-4D97-AF65-F5344CB8AC3E}">
        <p14:creationId xmlns:p14="http://schemas.microsoft.com/office/powerpoint/2010/main" val="387250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What is your objective?</a:t>
            </a:r>
          </a:p>
          <a:p>
            <a:r>
              <a:rPr lang="en-US" dirty="0" smtClean="0"/>
              <a:t>Survey</a:t>
            </a:r>
          </a:p>
          <a:p>
            <a:r>
              <a:rPr lang="en-US" dirty="0" smtClean="0"/>
              <a:t>Build Report</a:t>
            </a:r>
          </a:p>
          <a:p>
            <a:r>
              <a:rPr lang="en-US" dirty="0"/>
              <a:t>Team Preparation </a:t>
            </a:r>
          </a:p>
          <a:p>
            <a:r>
              <a:rPr lang="en-US" dirty="0" smtClean="0"/>
              <a:t>Plan Strategy </a:t>
            </a:r>
          </a:p>
          <a:p>
            <a:r>
              <a:rPr lang="en-US" dirty="0" smtClean="0"/>
              <a:t>Resource Collection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09" y="1570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مقصد کیاہے؟</a:t>
            </a: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پہلا سروے</a:t>
            </a:r>
            <a:endParaRPr lang="en-US" dirty="0" smtClean="0">
              <a:latin typeface="Nafees Web Naskh" pitchFamily="2" charset="-78"/>
              <a:cs typeface="Nafees Web Naskh" pitchFamily="2" charset="-78"/>
            </a:endParaRP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رپورٹ کی تیّاری</a:t>
            </a:r>
            <a:endParaRPr lang="en-US" dirty="0" smtClean="0">
              <a:latin typeface="Nafees Web Naskh" pitchFamily="2" charset="-78"/>
              <a:cs typeface="Nafees Web Naskh" pitchFamily="2" charset="-78"/>
            </a:endParaRPr>
          </a:p>
          <a:p>
            <a:pPr algn="r" rtl="1"/>
            <a:r>
              <a:rPr lang="ur-PK" dirty="0">
                <a:latin typeface="Nafees Web Naskh" pitchFamily="2" charset="-78"/>
                <a:cs typeface="Nafees Web Naskh" pitchFamily="2" charset="-78"/>
              </a:rPr>
              <a:t>افراد کی تیّاری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لاحائہ عمل</a:t>
            </a:r>
            <a:endParaRPr lang="en-US" dirty="0" smtClean="0">
              <a:latin typeface="Nafees Web Naskh" pitchFamily="2" charset="-78"/>
              <a:cs typeface="Nafees Web Naskh" pitchFamily="2" charset="-78"/>
            </a:endParaRPr>
          </a:p>
          <a:p>
            <a:pPr algn="r" rtl="1"/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درکار  وسائل</a:t>
            </a:r>
            <a:endParaRPr lang="en-US" dirty="0">
              <a:latin typeface="Nafees Web Naskh" pitchFamily="2" charset="-78"/>
              <a:cs typeface="Nafees Web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1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 of School Children School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initiative to educate those for whom very few people care for. </a:t>
            </a:r>
          </a:p>
          <a:p>
            <a:pPr eaLnBrk="1" hangingPunct="1"/>
            <a:r>
              <a:rPr lang="en-US" smtClean="0"/>
              <a:t>To provide free quality education to deserving children </a:t>
            </a:r>
          </a:p>
          <a:p>
            <a:pPr eaLnBrk="1" hangingPunct="1"/>
            <a:r>
              <a:rPr lang="en-US" smtClean="0"/>
              <a:t>Who never had the opportunity to go to school. </a:t>
            </a:r>
          </a:p>
        </p:txBody>
      </p:sp>
    </p:spTree>
    <p:extLst>
      <p:ext uri="{BB962C8B-B14F-4D97-AF65-F5344CB8AC3E}">
        <p14:creationId xmlns:p14="http://schemas.microsoft.com/office/powerpoint/2010/main" val="3801751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OSCS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Children given primary education in a short duration </a:t>
            </a:r>
          </a:p>
          <a:p>
            <a:pPr eaLnBrk="1" hangingPunct="1"/>
            <a:r>
              <a:rPr lang="en-US" smtClean="0"/>
              <a:t>Prepared to enter main stream education </a:t>
            </a:r>
          </a:p>
          <a:p>
            <a:pPr eaLnBrk="1" hangingPunct="1"/>
            <a:r>
              <a:rPr lang="en-US" smtClean="0"/>
              <a:t>Inculcating high level of moral and ethical values.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0800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F-11   Branch</a:t>
            </a:r>
          </a:p>
        </p:txBody>
      </p:sp>
      <p:pic>
        <p:nvPicPr>
          <p:cNvPr id="18435" name="Content Placeholder 3" descr="FG School front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52500"/>
            <a:ext cx="4114800" cy="3086100"/>
          </a:xfrm>
        </p:spPr>
      </p:pic>
      <p:pic>
        <p:nvPicPr>
          <p:cNvPr id="18436" name="Picture 4" descr="school 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lass roo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4953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2819400" y="6021388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238250" y="6159500"/>
            <a:ext cx="1581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Our School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OSCS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4227513"/>
            <a:ext cx="3505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+mj-ea"/>
                <a:cs typeface="Arial"/>
              </a:rPr>
              <a:t>Inside F.G. Model School for girls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First class of 2009</a:t>
            </a:r>
            <a:endParaRPr lang="en-US" dirty="0" smtClean="0"/>
          </a:p>
        </p:txBody>
      </p:sp>
      <p:pic>
        <p:nvPicPr>
          <p:cNvPr id="19459" name="Picture 7" descr="osc 036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1447800"/>
            <a:ext cx="3327400" cy="2495550"/>
          </a:xfrm>
          <a:noFill/>
        </p:spPr>
      </p:pic>
      <p:pic>
        <p:nvPicPr>
          <p:cNvPr id="19460" name="Picture 8" descr="osc 03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276600" cy="2457450"/>
          </a:xfrm>
          <a:noFill/>
        </p:spPr>
      </p:pic>
      <p:pic>
        <p:nvPicPr>
          <p:cNvPr id="19461" name="Picture 9" descr="osc 041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114800"/>
            <a:ext cx="3352800" cy="2514600"/>
          </a:xfrm>
          <a:noFill/>
        </p:spPr>
      </p:pic>
      <p:pic>
        <p:nvPicPr>
          <p:cNvPr id="19462" name="Picture 12" descr="osc 114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4114800"/>
            <a:ext cx="3327400" cy="2495550"/>
          </a:xfrm>
          <a:noFill/>
        </p:spPr>
      </p:pic>
    </p:spTree>
    <p:extLst>
      <p:ext uri="{BB962C8B-B14F-4D97-AF65-F5344CB8AC3E}">
        <p14:creationId xmlns:p14="http://schemas.microsoft.com/office/powerpoint/2010/main" val="469898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H- 9 </a:t>
            </a:r>
            <a:r>
              <a:rPr lang="en-US" dirty="0" smtClean="0"/>
              <a:t>Branch  </a:t>
            </a:r>
            <a:endParaRPr lang="en-US" dirty="0" smtClean="0"/>
          </a:p>
        </p:txBody>
      </p:sp>
      <p:pic>
        <p:nvPicPr>
          <p:cNvPr id="2150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191000"/>
            <a:ext cx="1485900" cy="1981200"/>
          </a:xfrm>
        </p:spPr>
      </p:pic>
      <p:pic>
        <p:nvPicPr>
          <p:cNvPr id="2150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905000"/>
            <a:ext cx="1485900" cy="1981200"/>
          </a:xfrm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533400" y="2128838"/>
            <a:ext cx="627607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/>
              <a:t>Collaboration with </a:t>
            </a:r>
          </a:p>
          <a:p>
            <a:pPr eaLnBrk="1" hangingPunct="1"/>
            <a:r>
              <a:rPr lang="en-US" sz="3600" dirty="0"/>
              <a:t>National Child Protection Center</a:t>
            </a:r>
          </a:p>
          <a:p>
            <a:pPr eaLnBrk="1" hangingPunct="1"/>
            <a:r>
              <a:rPr lang="en-US" sz="3600" dirty="0" smtClean="0"/>
              <a:t>NCP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 smtClean="0"/>
              <a:t>Started in Summers of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2033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Tarnol</a:t>
            </a:r>
            <a:r>
              <a:rPr lang="en-US" dirty="0" smtClean="0"/>
              <a:t> Branch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533400" y="1676400"/>
            <a:ext cx="42114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/>
              <a:t>Collaboration with </a:t>
            </a:r>
          </a:p>
          <a:p>
            <a:pPr eaLnBrk="1" hangingPunct="1"/>
            <a:r>
              <a:rPr lang="en-US" sz="3600" dirty="0" err="1"/>
              <a:t>Abrar</a:t>
            </a:r>
            <a:r>
              <a:rPr lang="en-US" sz="3600" dirty="0"/>
              <a:t> </a:t>
            </a:r>
            <a:r>
              <a:rPr lang="en-US" sz="3600" dirty="0" smtClean="0"/>
              <a:t>Foundation</a:t>
            </a:r>
          </a:p>
          <a:p>
            <a:pPr eaLnBrk="1" hangingPunct="1"/>
            <a:r>
              <a:rPr lang="en-US" sz="3600" dirty="0" smtClean="0"/>
              <a:t>Started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Oct 2012</a:t>
            </a:r>
            <a:endParaRPr lang="en-US" sz="3600" dirty="0"/>
          </a:p>
        </p:txBody>
      </p:sp>
      <p:pic>
        <p:nvPicPr>
          <p:cNvPr id="22532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9688" y="1492250"/>
            <a:ext cx="4024312" cy="5365750"/>
          </a:xfrm>
        </p:spPr>
      </p:pic>
      <p:pic>
        <p:nvPicPr>
          <p:cNvPr id="22533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2400300" cy="3200400"/>
          </a:xfrm>
        </p:spPr>
      </p:pic>
      <p:pic>
        <p:nvPicPr>
          <p:cNvPr id="2253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7750"/>
            <a:ext cx="24526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86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r>
              <a:rPr lang="en-US" smtClean="0"/>
              <a:t>On a smaller scale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Lahore DHA </a:t>
            </a:r>
            <a:br>
              <a:rPr lang="en-US" smtClean="0"/>
            </a:br>
            <a:r>
              <a:rPr lang="en-US" smtClean="0"/>
              <a:t>and</a:t>
            </a:r>
            <a:br>
              <a:rPr lang="en-US" smtClean="0"/>
            </a:br>
            <a:r>
              <a:rPr lang="en-US" smtClean="0"/>
              <a:t>New Lalazar</a:t>
            </a:r>
            <a:br>
              <a:rPr lang="en-US" smtClean="0"/>
            </a:br>
            <a:r>
              <a:rPr lang="en-US" smtClean="0"/>
              <a:t>Branches</a:t>
            </a:r>
          </a:p>
        </p:txBody>
      </p:sp>
    </p:spTree>
    <p:extLst>
      <p:ext uri="{BB962C8B-B14F-4D97-AF65-F5344CB8AC3E}">
        <p14:creationId xmlns:p14="http://schemas.microsoft.com/office/powerpoint/2010/main" val="37115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ur-PK" dirty="0">
                <a:latin typeface="Nafees Web Naskh" pitchFamily="2" charset="-78"/>
                <a:cs typeface="Nafees Web Naskh" pitchFamily="2" charset="-78"/>
              </a:rPr>
              <a:t>مقصد کیاہے؟</a:t>
            </a:r>
            <a:br>
              <a:rPr lang="ur-PK" dirty="0">
                <a:latin typeface="Nafees Web Naskh" pitchFamily="2" charset="-78"/>
                <a:cs typeface="Nafees Web Naskh" pitchFamily="2" charset="-78"/>
              </a:rPr>
            </a:br>
            <a:r>
              <a:rPr lang="en-US" dirty="0" smtClean="0">
                <a:latin typeface="Nafees Web Naskh" pitchFamily="2" charset="-78"/>
                <a:cs typeface="Nafees Web Naskh" pitchFamily="2" charset="-78"/>
              </a:rPr>
              <a:t/>
            </a:r>
            <a:br>
              <a:rPr lang="en-US" dirty="0" smtClean="0">
                <a:latin typeface="Nafees Web Naskh" pitchFamily="2" charset="-78"/>
                <a:cs typeface="Nafees Web Naskh" pitchFamily="2" charset="-78"/>
              </a:rPr>
            </a:br>
            <a:r>
              <a:rPr lang="en-US" dirty="0" smtClean="0"/>
              <a:t>What </a:t>
            </a:r>
            <a:r>
              <a:rPr lang="en-US" dirty="0"/>
              <a:t>is your objective?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</a:t>
            </a:r>
            <a:r>
              <a:rPr lang="ur-PK" dirty="0" smtClean="0"/>
              <a:t>                   </a:t>
            </a:r>
            <a:r>
              <a:rPr lang="ur-PK" dirty="0">
                <a:latin typeface="Nafees Web Naskh" pitchFamily="2" charset="-78"/>
                <a:cs typeface="Nafees Web Naskh" pitchFamily="2" charset="-78"/>
              </a:rPr>
              <a:t>پہلا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سروے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Selection of Location</a:t>
            </a:r>
          </a:p>
          <a:p>
            <a:r>
              <a:rPr lang="en-US" dirty="0" smtClean="0"/>
              <a:t>Best time to visit</a:t>
            </a:r>
          </a:p>
          <a:p>
            <a:r>
              <a:rPr lang="en-US" dirty="0" smtClean="0"/>
              <a:t>Meeting with Locals</a:t>
            </a:r>
          </a:p>
          <a:p>
            <a:r>
              <a:rPr lang="en-US" dirty="0" smtClean="0"/>
              <a:t>Identify Problems</a:t>
            </a:r>
          </a:p>
          <a:p>
            <a:r>
              <a:rPr lang="en-US" dirty="0" smtClean="0"/>
              <a:t>How to take pictures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/>
              <a:t>جگہ کا تعین</a:t>
            </a:r>
            <a:endParaRPr lang="en-US" dirty="0" smtClean="0"/>
          </a:p>
          <a:p>
            <a:pPr algn="r" rtl="1"/>
            <a:r>
              <a:rPr lang="ur-PK" dirty="0" smtClean="0"/>
              <a:t>بہترین وقت</a:t>
            </a:r>
            <a:endParaRPr lang="en-US" dirty="0" smtClean="0"/>
          </a:p>
          <a:p>
            <a:pPr algn="r" rtl="1"/>
            <a:r>
              <a:rPr lang="ur-PK" dirty="0" smtClean="0"/>
              <a:t>مقامی لوگوں سے ملاقات</a:t>
            </a:r>
            <a:endParaRPr lang="en-US" dirty="0" smtClean="0"/>
          </a:p>
          <a:p>
            <a:pPr algn="r" rtl="1"/>
            <a:r>
              <a:rPr lang="ur-PK" dirty="0" smtClean="0"/>
              <a:t>مسائل کا تعین</a:t>
            </a:r>
            <a:endParaRPr lang="en-US" dirty="0" smtClean="0"/>
          </a:p>
          <a:p>
            <a:pPr algn="r" rtl="1"/>
            <a:r>
              <a:rPr lang="ur-PK" dirty="0" smtClean="0"/>
              <a:t>تصاویر کیسے لیں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</a:t>
            </a:r>
            <a:r>
              <a:rPr lang="ur-PK" dirty="0" smtClean="0"/>
              <a:t>                   </a:t>
            </a:r>
            <a:r>
              <a:rPr lang="ur-PK" dirty="0">
                <a:latin typeface="Nafees Web Naskh" pitchFamily="2" charset="-78"/>
                <a:cs typeface="Nafees Web Naskh" pitchFamily="2" charset="-78"/>
              </a:rPr>
              <a:t>پہلا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سروے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Selection of Location</a:t>
            </a:r>
            <a:endParaRPr lang="ur-PK" dirty="0" smtClean="0"/>
          </a:p>
          <a:p>
            <a:r>
              <a:rPr lang="en-US" dirty="0" smtClean="0"/>
              <a:t>Home of a local person</a:t>
            </a:r>
          </a:p>
          <a:p>
            <a:r>
              <a:rPr lang="en-US" dirty="0" smtClean="0"/>
              <a:t>Open ground</a:t>
            </a:r>
          </a:p>
          <a:p>
            <a:r>
              <a:rPr lang="en-US" dirty="0" smtClean="0"/>
              <a:t>School building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1"/>
            <a:ext cx="4191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/>
              <a:t>جگہ کا تعین</a:t>
            </a:r>
            <a:endParaRPr lang="en-US" dirty="0" smtClean="0"/>
          </a:p>
          <a:p>
            <a:pPr algn="r" rtl="1"/>
            <a:r>
              <a:rPr lang="ur-PK" dirty="0" smtClean="0"/>
              <a:t>مقامی فرد کا گھر</a:t>
            </a:r>
          </a:p>
          <a:p>
            <a:pPr algn="r" rtl="1"/>
            <a:r>
              <a:rPr lang="ur-PK" dirty="0" smtClean="0"/>
              <a:t>میدان</a:t>
            </a:r>
          </a:p>
          <a:p>
            <a:pPr algn="r" rtl="1"/>
            <a:r>
              <a:rPr lang="ur-PK" dirty="0" smtClean="0"/>
              <a:t>سکول وغیرہ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</a:t>
            </a:r>
            <a:r>
              <a:rPr lang="ur-PK" dirty="0" smtClean="0"/>
              <a:t>                   </a:t>
            </a:r>
            <a:r>
              <a:rPr lang="ur-PK" dirty="0">
                <a:latin typeface="Nafees Web Naskh" pitchFamily="2" charset="-78"/>
                <a:cs typeface="Nafees Web Naskh" pitchFamily="2" charset="-78"/>
              </a:rPr>
              <a:t>پہلا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سروے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Best time to visit</a:t>
            </a:r>
            <a:endParaRPr lang="ur-PK" dirty="0" smtClean="0"/>
          </a:p>
          <a:p>
            <a:r>
              <a:rPr lang="en-US" dirty="0" smtClean="0"/>
              <a:t>Male members not at home</a:t>
            </a:r>
          </a:p>
          <a:p>
            <a:r>
              <a:rPr lang="en-US" dirty="0" smtClean="0"/>
              <a:t>Ladies not busy in work</a:t>
            </a:r>
          </a:p>
          <a:p>
            <a:r>
              <a:rPr lang="en-US" dirty="0" smtClean="0"/>
              <a:t>Children are present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/>
              <a:t>بہترین وقت</a:t>
            </a:r>
            <a:endParaRPr lang="en-US" dirty="0" smtClean="0"/>
          </a:p>
          <a:p>
            <a:pPr algn="r" rtl="1"/>
            <a:r>
              <a:rPr lang="ur-PK" dirty="0" smtClean="0"/>
              <a:t>جب مرد گھر میں نہ ہوں</a:t>
            </a:r>
          </a:p>
          <a:p>
            <a:pPr algn="r" rtl="1"/>
            <a:r>
              <a:rPr lang="ur-PK" dirty="0" smtClean="0"/>
              <a:t>خواتین کاموں میں مصروف نہ ہوں۔</a:t>
            </a:r>
          </a:p>
          <a:p>
            <a:pPr algn="r" rtl="1"/>
            <a:r>
              <a:rPr lang="ur-PK" dirty="0" smtClean="0"/>
              <a:t>بچے موجود ہوں۔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</a:t>
            </a:r>
            <a:r>
              <a:rPr lang="ur-PK" dirty="0" smtClean="0"/>
              <a:t>                   </a:t>
            </a:r>
            <a:r>
              <a:rPr lang="ur-PK" dirty="0">
                <a:latin typeface="Nafees Web Naskh" pitchFamily="2" charset="-78"/>
                <a:cs typeface="Nafees Web Naskh" pitchFamily="2" charset="-78"/>
              </a:rPr>
              <a:t>پہلا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سروے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Meeting with Locals</a:t>
            </a:r>
          </a:p>
          <a:p>
            <a:r>
              <a:rPr lang="en-US" dirty="0" smtClean="0"/>
              <a:t>No theoretical talks</a:t>
            </a:r>
          </a:p>
          <a:p>
            <a:r>
              <a:rPr lang="en-US" dirty="0" smtClean="0"/>
              <a:t>What they </a:t>
            </a:r>
            <a:r>
              <a:rPr lang="en-US" dirty="0"/>
              <a:t>relate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Don’t discuss problems</a:t>
            </a:r>
          </a:p>
          <a:p>
            <a:r>
              <a:rPr lang="en-US" dirty="0" smtClean="0"/>
              <a:t>What they do daily </a:t>
            </a:r>
          </a:p>
          <a:p>
            <a:r>
              <a:rPr lang="en-US" dirty="0" smtClean="0"/>
              <a:t>Take </a:t>
            </a:r>
            <a:r>
              <a:rPr lang="en-US" dirty="0"/>
              <a:t>interest in their life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/>
              <a:t>مقامی لوگوں سے ملاقات</a:t>
            </a:r>
            <a:endParaRPr lang="en-US" dirty="0" smtClean="0"/>
          </a:p>
          <a:p>
            <a:pPr algn="r" rtl="1"/>
            <a:r>
              <a:rPr lang="ur-PK" dirty="0" smtClean="0"/>
              <a:t>ثقیل باتیں نہ ہوں</a:t>
            </a:r>
          </a:p>
          <a:p>
            <a:pPr algn="r" rtl="1"/>
            <a:r>
              <a:rPr lang="ur-PK" dirty="0" smtClean="0"/>
              <a:t>ان کے متعلق بات ہو</a:t>
            </a:r>
          </a:p>
          <a:p>
            <a:pPr algn="r" rtl="1"/>
            <a:r>
              <a:rPr lang="ur-PK" dirty="0" smtClean="0"/>
              <a:t>زیادہ مسائل کا تذکرہ نہیں</a:t>
            </a:r>
          </a:p>
          <a:p>
            <a:pPr algn="r" rtl="1"/>
            <a:r>
              <a:rPr lang="ur-PK" dirty="0" smtClean="0"/>
              <a:t>روزمرہ کاموں کے بارے میں بات کریں</a:t>
            </a:r>
          </a:p>
          <a:p>
            <a:pPr algn="r" rtl="1"/>
            <a:r>
              <a:rPr lang="ur-PK" dirty="0" smtClean="0"/>
              <a:t>انکی ذندگی میں شوق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</a:t>
            </a:r>
            <a:r>
              <a:rPr lang="ur-PK" dirty="0" smtClean="0"/>
              <a:t>                   </a:t>
            </a:r>
            <a:r>
              <a:rPr lang="ur-PK" dirty="0">
                <a:latin typeface="Nafees Web Naskh" pitchFamily="2" charset="-78"/>
                <a:cs typeface="Nafees Web Naskh" pitchFamily="2" charset="-78"/>
              </a:rPr>
              <a:t>پہلا </a:t>
            </a:r>
            <a:r>
              <a:rPr lang="ur-PK" dirty="0" smtClean="0">
                <a:latin typeface="Nafees Web Naskh" pitchFamily="2" charset="-78"/>
                <a:cs typeface="Nafees Web Naskh" pitchFamily="2" charset="-78"/>
              </a:rPr>
              <a:t>سروے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Problems</a:t>
            </a:r>
          </a:p>
          <a:p>
            <a:r>
              <a:rPr lang="en-US" dirty="0" smtClean="0"/>
              <a:t>By what you see</a:t>
            </a:r>
          </a:p>
          <a:p>
            <a:r>
              <a:rPr lang="en-US" dirty="0" smtClean="0"/>
              <a:t>The situation around</a:t>
            </a:r>
          </a:p>
          <a:p>
            <a:r>
              <a:rPr lang="en-US" dirty="0" smtClean="0"/>
              <a:t>Conclude from local peoples discussion</a:t>
            </a:r>
          </a:p>
          <a:p>
            <a:r>
              <a:rPr lang="en-US" dirty="0" smtClean="0"/>
              <a:t>Health, Hygiene,  Education etc.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ur-PK" dirty="0" smtClean="0"/>
              <a:t>مسائل کا تعین</a:t>
            </a:r>
            <a:endParaRPr lang="en-US" dirty="0" smtClean="0"/>
          </a:p>
          <a:p>
            <a:pPr algn="r" rtl="1"/>
            <a:r>
              <a:rPr lang="ur-PK" dirty="0" smtClean="0"/>
              <a:t>دیکھنے سے</a:t>
            </a:r>
          </a:p>
          <a:p>
            <a:pPr algn="r" rtl="1"/>
            <a:r>
              <a:rPr lang="ur-PK" dirty="0" smtClean="0"/>
              <a:t>ماحول</a:t>
            </a:r>
          </a:p>
          <a:p>
            <a:pPr algn="r" rtl="1"/>
            <a:r>
              <a:rPr lang="ur-PK" dirty="0" smtClean="0"/>
              <a:t>مقامی لوگوں کی باتوں سے اخذ کریں</a:t>
            </a:r>
          </a:p>
          <a:p>
            <a:pPr algn="r" rtl="1"/>
            <a:r>
              <a:rPr lang="ur-PK" dirty="0" smtClean="0"/>
              <a:t>صحت، صفائی، تعلیم 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815</Words>
  <Application>Microsoft Office PowerPoint</Application>
  <PresentationFormat>On-screen Show (4:3)</PresentationFormat>
  <Paragraphs>223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Conducting Iblagh-e-Deen activities  in  Kachi Bastees</vt:lpstr>
      <vt:lpstr> کیوں؟</vt:lpstr>
      <vt:lpstr>Steps</vt:lpstr>
      <vt:lpstr>مقصد کیاہے؟  What is your objective? </vt:lpstr>
      <vt:lpstr>Survey                   پہلا سروے                            </vt:lpstr>
      <vt:lpstr>Survey                   پہلا سروے                            </vt:lpstr>
      <vt:lpstr>Survey                   پہلا سروے                            </vt:lpstr>
      <vt:lpstr>Survey                   پہلا سروے                            </vt:lpstr>
      <vt:lpstr>Survey                   پہلا سروے                            </vt:lpstr>
      <vt:lpstr>Survey                   پہلا سروے                            </vt:lpstr>
      <vt:lpstr>        Build Report   رپورٹ کی تیّاری</vt:lpstr>
      <vt:lpstr>افراد کی تیّاریTeam Preparation    </vt:lpstr>
      <vt:lpstr>لاحائہ عمل    Plan Strategy </vt:lpstr>
      <vt:lpstr>درکار  وسائل   Resource Collection      </vt:lpstr>
      <vt:lpstr>کیا نہیں کرنا   What not to do      </vt:lpstr>
      <vt:lpstr>OSC School</vt:lpstr>
      <vt:lpstr>Our First Class          September 2007</vt:lpstr>
      <vt:lpstr>Number of children grew…</vt:lpstr>
      <vt:lpstr>New Class in kachi basti School</vt:lpstr>
      <vt:lpstr>Community Cleaning</vt:lpstr>
      <vt:lpstr>Eid in Kachi basti</vt:lpstr>
      <vt:lpstr>Free Medical Camp</vt:lpstr>
      <vt:lpstr>Reality touch visits Kachi Basti</vt:lpstr>
      <vt:lpstr>Major Issues</vt:lpstr>
      <vt:lpstr>Why not open  our own school?</vt:lpstr>
      <vt:lpstr>Started Planning ….</vt:lpstr>
      <vt:lpstr>Allah  sends  help</vt:lpstr>
      <vt:lpstr>We have a School today!</vt:lpstr>
      <vt:lpstr>Out of School Children’s School 5 Branches AlhamdoliAllah</vt:lpstr>
      <vt:lpstr>Out of School Children School</vt:lpstr>
      <vt:lpstr>At OSCS</vt:lpstr>
      <vt:lpstr>F-11   Branch</vt:lpstr>
      <vt:lpstr>First class of 2009</vt:lpstr>
      <vt:lpstr>H- 9 Branch  </vt:lpstr>
      <vt:lpstr>Tarnol Branch</vt:lpstr>
      <vt:lpstr>On a smaller scale  Lahore DHA  and New Lalazar Branches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conduct Iblagh-e-Deen activities  in  Schools and Colleges</dc:title>
  <dc:creator>Mahrin Siddiqui</dc:creator>
  <cp:lastModifiedBy>Mahrin Siddiqui</cp:lastModifiedBy>
  <cp:revision>25</cp:revision>
  <dcterms:created xsi:type="dcterms:W3CDTF">2006-08-16T00:00:00Z</dcterms:created>
  <dcterms:modified xsi:type="dcterms:W3CDTF">2013-05-16T14:16:57Z</dcterms:modified>
</cp:coreProperties>
</file>